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59" r:id="rId7"/>
    <p:sldId id="263" r:id="rId8"/>
    <p:sldId id="264" r:id="rId9"/>
    <p:sldId id="260" r:id="rId10"/>
    <p:sldId id="261" r:id="rId11"/>
    <p:sldId id="265" r:id="rId12"/>
    <p:sldId id="26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742" y="-387424"/>
            <a:ext cx="8794523" cy="237626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ПРИГЛАШЕНИЕ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 ЗАНЯТИЯМ 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ЭКСПЕДИЦИОННО-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ПОХОДНОМ ОБЪЕДИНЕНИИ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9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101" y="764704"/>
            <a:ext cx="59137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 ЕЩЁ …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2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20" y="188640"/>
            <a:ext cx="89983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МНОГО ПУТЕШЕСТВУЮ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ТОЛЬКО ПО РОДНОМУ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СЕВЕРО- ЗАПАДУ, НО И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ДАЛЕКО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ЕГО ПРЕДЕЛАМИ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G_82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3717032"/>
            <a:ext cx="6840760" cy="297971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med" advClick="0" advTm="3495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64275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УВИДЕЛ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71207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1052736"/>
            <a:ext cx="5490333" cy="424847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1720" y="5229200"/>
            <a:ext cx="6104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ВЫСОКИЕ ГОРЫ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05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NEW28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68405"/>
            <a:ext cx="8424936" cy="442874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63688" y="508518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СИНЕЕ МОРЕ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137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БЛАГОДАРЯ ТУРИЗМУ…</a:t>
            </a:r>
            <a:endParaRPr lang="ru-RU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7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2401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260648"/>
            <a:ext cx="4824537" cy="56886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39553" y="4869160"/>
            <a:ext cx="79928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участвую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соревнованиях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702018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47664" y="260648"/>
            <a:ext cx="6120680" cy="48245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spd="med" advClick="0" advTm="876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188640"/>
            <a:ext cx="7855049" cy="576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IMG_82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404664"/>
            <a:ext cx="7344816" cy="5424264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IMG_826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560" y="116632"/>
            <a:ext cx="8162533" cy="576000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6542" y="5661248"/>
            <a:ext cx="80509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ЗАВОЁВЫВАЮ МЕДАЛИ!!!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19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38546">
            <a:off x="343257" y="518505"/>
            <a:ext cx="6768752" cy="4776192"/>
          </a:xfrm>
          <a:prstGeom prst="rect">
            <a:avLst/>
          </a:prstGeom>
        </p:spPr>
      </p:pic>
      <p:pic>
        <p:nvPicPr>
          <p:cNvPr id="3" name="Рисунок 2" descr="IMG_824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881237">
            <a:off x="5018274" y="765507"/>
            <a:ext cx="3760734" cy="5709013"/>
          </a:xfrm>
          <a:prstGeom prst="rect">
            <a:avLst/>
          </a:prstGeom>
        </p:spPr>
      </p:pic>
      <p:pic>
        <p:nvPicPr>
          <p:cNvPr id="4" name="Рисунок 3" descr="IMG_825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207952">
            <a:off x="273603" y="613043"/>
            <a:ext cx="6489146" cy="51791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УЖЕ МНОГОМУ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НАУЧИЛСЯ!</a:t>
            </a:r>
            <a:endParaRPr lang="ru-RU" sz="66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22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3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332656"/>
            <a:ext cx="4299942" cy="612068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4680521" cy="701730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Приходите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анятия 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/>
            <a:r>
              <a:rPr lang="ru-RU" sz="6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Туризму!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помогу </a:t>
            </a: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sz="6600" b="1" cap="none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0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4616648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Подробную информацию о туристском кружке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можете найти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сайте нашей школы: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6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school31.spb.ru</a:t>
            </a:r>
            <a:endParaRPr lang="ru-RU" sz="60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74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ГБС(К) ОУ школа- интернат № 31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Невского района Санкт- Петербурга </a:t>
            </a:r>
          </a:p>
          <a:p>
            <a:pPr algn="ctr"/>
            <a:r>
              <a:rPr lang="ru-RU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АВТОРЫ:</a:t>
            </a: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Волков А.М.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Зарецкая Е.Н.</a:t>
            </a: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Юшманова Е.В.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37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494" y="908720"/>
            <a:ext cx="7879016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МЫ ЖДЁМ ВАС 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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82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980728"/>
            <a:ext cx="6336704" cy="424847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27280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Здравствуйте!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445224"/>
            <a:ext cx="82089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Пышкин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Вова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2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9672" y="1124744"/>
            <a:ext cx="5976664" cy="4104456"/>
          </a:xfrm>
          <a:prstGeom prst="rect">
            <a:avLst/>
          </a:prstGeom>
        </p:spPr>
      </p:pic>
      <p:pic>
        <p:nvPicPr>
          <p:cNvPr id="3" name="Рисунок 2" descr="IMG_82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1124744"/>
            <a:ext cx="6624736" cy="4320480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9208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 учусь в 5 классе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831" y="5229200"/>
            <a:ext cx="839434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Мне очень нравятся уроки</a:t>
            </a: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еографии и истории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5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0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64640" y="1196752"/>
            <a:ext cx="7423784" cy="504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P714083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75656" y="1196752"/>
            <a:ext cx="6370000" cy="504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_NEW287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600" y="1196752"/>
            <a:ext cx="7560000" cy="504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8924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Туризмом занимаюсь</a:t>
            </a:r>
          </a:p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 2 класса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11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2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986069">
            <a:off x="190081" y="1439529"/>
            <a:ext cx="4299923" cy="252506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79208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Туризм научил меня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1340768"/>
            <a:ext cx="502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читать карту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70201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617883">
            <a:off x="5195565" y="2583935"/>
            <a:ext cx="3707904" cy="302510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941168"/>
            <a:ext cx="745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ориентироваться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на местности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5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1909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1560" y="116631"/>
            <a:ext cx="3600400" cy="2903549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IMG_8247.JPG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251521" y="3205336"/>
            <a:ext cx="4464496" cy="348004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234888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заботиться 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о фауне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737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71207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88640"/>
            <a:ext cx="7560840" cy="506734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15616" y="522920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… и флоре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5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дежурить (печь вкусные блины)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44824"/>
            <a:ext cx="636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разжигать костёр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DC103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068960"/>
            <a:ext cx="4752528" cy="3528392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SDC101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6056" y="1628800"/>
            <a:ext cx="3939902" cy="501317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spd="med" advClick="0" advTm="97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156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Gromov</cp:lastModifiedBy>
  <cp:revision>41</cp:revision>
  <dcterms:created xsi:type="dcterms:W3CDTF">2012-12-03T16:39:27Z</dcterms:created>
  <dcterms:modified xsi:type="dcterms:W3CDTF">2013-06-24T11:23:51Z</dcterms:modified>
</cp:coreProperties>
</file>